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97" r:id="rId4"/>
    <p:sldId id="298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8" r:id="rId13"/>
    <p:sldId id="266" r:id="rId14"/>
    <p:sldId id="269" r:id="rId15"/>
    <p:sldId id="286" r:id="rId16"/>
    <p:sldId id="273" r:id="rId17"/>
    <p:sldId id="280" r:id="rId18"/>
    <p:sldId id="285" r:id="rId19"/>
    <p:sldId id="262" r:id="rId20"/>
    <p:sldId id="267" r:id="rId21"/>
    <p:sldId id="263" r:id="rId22"/>
    <p:sldId id="271" r:id="rId23"/>
    <p:sldId id="290" r:id="rId24"/>
    <p:sldId id="272" r:id="rId25"/>
    <p:sldId id="275" r:id="rId26"/>
    <p:sldId id="276" r:id="rId27"/>
    <p:sldId id="279" r:id="rId28"/>
    <p:sldId id="281" r:id="rId29"/>
    <p:sldId id="301" r:id="rId30"/>
    <p:sldId id="287" r:id="rId31"/>
    <p:sldId id="299" r:id="rId32"/>
    <p:sldId id="296" r:id="rId33"/>
    <p:sldId id="295" r:id="rId34"/>
    <p:sldId id="274" r:id="rId35"/>
    <p:sldId id="291" r:id="rId36"/>
    <p:sldId id="292" r:id="rId37"/>
    <p:sldId id="300" r:id="rId38"/>
    <p:sldId id="303" r:id="rId39"/>
    <p:sldId id="293" r:id="rId40"/>
    <p:sldId id="282" r:id="rId41"/>
    <p:sldId id="288" r:id="rId42"/>
    <p:sldId id="28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300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4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3.png"/><Relationship Id="rId4" Type="http://schemas.openxmlformats.org/officeDocument/2006/relationships/image" Target="../media/image66.png"/><Relationship Id="rId9" Type="http://schemas.openxmlformats.org/officeDocument/2006/relationships/image" Target="../media/image72.png"/><Relationship Id="rId1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8.png"/><Relationship Id="rId7" Type="http://schemas.openxmlformats.org/officeDocument/2006/relationships/image" Target="../media/image63.png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75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1.gif"/><Relationship Id="rId7" Type="http://schemas.openxmlformats.org/officeDocument/2006/relationships/image" Target="../media/image63.png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75.png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2.xml"/><Relationship Id="rId3" Type="http://schemas.openxmlformats.org/officeDocument/2006/relationships/slide" Target="slide29.xml"/><Relationship Id="rId7" Type="http://schemas.openxmlformats.org/officeDocument/2006/relationships/slide" Target="slide35.xml"/><Relationship Id="rId12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11" Type="http://schemas.openxmlformats.org/officeDocument/2006/relationships/slide" Target="slide34.xml"/><Relationship Id="rId5" Type="http://schemas.openxmlformats.org/officeDocument/2006/relationships/slide" Target="slide30.xml"/><Relationship Id="rId15" Type="http://schemas.openxmlformats.org/officeDocument/2006/relationships/image" Target="../media/image1050.png"/><Relationship Id="rId10" Type="http://schemas.openxmlformats.org/officeDocument/2006/relationships/slide" Target="slide39.xml"/><Relationship Id="rId4" Type="http://schemas.openxmlformats.org/officeDocument/2006/relationships/slide" Target="slide31.xml"/><Relationship Id="rId9" Type="http://schemas.openxmlformats.org/officeDocument/2006/relationships/slide" Target="slide38.xml"/><Relationship Id="rId14" Type="http://schemas.openxmlformats.org/officeDocument/2006/relationships/slide" Target="slide4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.png"/><Relationship Id="rId7" Type="http://schemas.openxmlformats.org/officeDocument/2006/relationships/image" Target="../media/image11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0.png"/><Relationship Id="rId7" Type="http://schemas.openxmlformats.org/officeDocument/2006/relationships/image" Target="../media/image5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1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23.png"/><Relationship Id="rId10" Type="http://schemas.openxmlformats.org/officeDocument/2006/relationships/image" Target="../media/image50.png"/><Relationship Id="rId4" Type="http://schemas.openxmlformats.org/officeDocument/2006/relationships/image" Target="../media/image260.png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4.pn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057465" y="101052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957247-9477-50B0-8B67-6B8EACFBA81D}"/>
              </a:ext>
            </a:extLst>
          </p:cNvPr>
          <p:cNvSpPr/>
          <p:nvPr/>
        </p:nvSpPr>
        <p:spPr>
          <a:xfrm>
            <a:off x="3337841" y="1340137"/>
            <a:ext cx="303105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Titles, label conformations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50F2CF-36A3-4116-8482-5F57F530863C}"/>
              </a:ext>
            </a:extLst>
          </p:cNvPr>
          <p:cNvSpPr/>
          <p:nvPr/>
        </p:nvSpPr>
        <p:spPr>
          <a:xfrm>
            <a:off x="38226" y="4714303"/>
            <a:ext cx="157061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Legend?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9DA43-1076-E219-DC16-08FE0E4FCC60}"/>
              </a:ext>
            </a:extLst>
          </p:cNvPr>
          <p:cNvSpPr/>
          <p:nvPr/>
        </p:nvSpPr>
        <p:spPr>
          <a:xfrm>
            <a:off x="7164774" y="6129290"/>
            <a:ext cx="2475781" cy="718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“phase transition”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4F8771-FD83-C59F-7EE2-C4829F57E049}"/>
              </a:ext>
            </a:extLst>
          </p:cNvPr>
          <p:cNvSpPr/>
          <p:nvPr/>
        </p:nvSpPr>
        <p:spPr>
          <a:xfrm>
            <a:off x="9763970" y="1037961"/>
            <a:ext cx="232712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“condensed”, not 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981B47-331F-BB64-6AD1-496FD2FB7475}"/>
              </a:ext>
            </a:extLst>
          </p:cNvPr>
          <p:cNvSpPr/>
          <p:nvPr/>
        </p:nvSpPr>
        <p:spPr>
          <a:xfrm>
            <a:off x="9901888" y="2927344"/>
            <a:ext cx="232712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Metastable, make first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E286E9-F52A-F2DD-232A-B4E7E667A907}"/>
              </a:ext>
            </a:extLst>
          </p:cNvPr>
          <p:cNvSpPr/>
          <p:nvPr/>
        </p:nvSpPr>
        <p:spPr>
          <a:xfrm>
            <a:off x="8720676" y="2308590"/>
            <a:ext cx="1244148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Phase </a:t>
            </a:r>
            <a:r>
              <a:rPr lang="en-US" dirty="0" err="1"/>
              <a:t>coex</a:t>
            </a:r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AAE8A0-1DD8-A621-7DE6-56D58B3E0E18}"/>
              </a:ext>
            </a:extLst>
          </p:cNvPr>
          <p:cNvSpPr/>
          <p:nvPr/>
        </p:nvSpPr>
        <p:spPr>
          <a:xfrm>
            <a:off x="4157705" y="3697947"/>
            <a:ext cx="4052047" cy="1081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Redundant, maybe first when showing what you’re doing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2DE8D5-B00C-F7F8-BB08-63531CF5DA40}"/>
              </a:ext>
            </a:extLst>
          </p:cNvPr>
          <p:cNvSpPr/>
          <p:nvPr/>
        </p:nvSpPr>
        <p:spPr>
          <a:xfrm rot="16200000">
            <a:off x="-280288" y="3510344"/>
            <a:ext cx="4330017" cy="635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 font family for labels (look sharp)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A2A869-1CB1-6419-40E2-02E4F3C7102B}"/>
              </a:ext>
            </a:extLst>
          </p:cNvPr>
          <p:cNvSpPr/>
          <p:nvPr/>
        </p:nvSpPr>
        <p:spPr>
          <a:xfrm>
            <a:off x="8209752" y="5993109"/>
            <a:ext cx="2801643" cy="864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 on every slide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21" y="1136144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" y="1036104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69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10A2FD-BFFF-156F-76DA-36CF8510294B}"/>
              </a:ext>
            </a:extLst>
          </p:cNvPr>
          <p:cNvSpPr/>
          <p:nvPr/>
        </p:nvSpPr>
        <p:spPr>
          <a:xfrm>
            <a:off x="182940" y="4607420"/>
            <a:ext cx="2772189" cy="111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Segmented, fix a020 file, chi </a:t>
            </a:r>
            <a:r>
              <a:rPr lang="en-US" dirty="0" err="1"/>
              <a:t>attr</a:t>
            </a:r>
            <a:r>
              <a:rPr lang="en-US" dirty="0"/>
              <a:t> and alpha repulsion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0BB54D-68C1-3DB0-ECC1-4F6BD482AC46}"/>
              </a:ext>
            </a:extLst>
          </p:cNvPr>
          <p:cNvSpPr/>
          <p:nvPr/>
        </p:nvSpPr>
        <p:spPr>
          <a:xfrm>
            <a:off x="9281470" y="3273925"/>
            <a:ext cx="2756280" cy="111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 and key points</a:t>
            </a:r>
          </a:p>
          <a:p>
            <a:pPr algn="ctr"/>
            <a:r>
              <a:rPr lang="en-US" dirty="0"/>
              <a:t>* Why they are expected, what do they mean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65BF6F-D375-C99F-EAD6-2545479EB9BA}"/>
              </a:ext>
            </a:extLst>
          </p:cNvPr>
          <p:cNvSpPr/>
          <p:nvPr/>
        </p:nvSpPr>
        <p:spPr>
          <a:xfrm>
            <a:off x="113641" y="162173"/>
            <a:ext cx="3993090" cy="112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say solubility (hydrophobic interactions)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9936390" y="21457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965BBD-7395-C433-09DD-3459CD68DBD7}"/>
              </a:ext>
            </a:extLst>
          </p:cNvPr>
          <p:cNvSpPr/>
          <p:nvPr/>
        </p:nvSpPr>
        <p:spPr>
          <a:xfrm>
            <a:off x="5719842" y="207591"/>
            <a:ext cx="1588542" cy="1325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E3DEF6-B165-E617-C548-D18E3FFC7BBB}"/>
              </a:ext>
            </a:extLst>
          </p:cNvPr>
          <p:cNvSpPr/>
          <p:nvPr/>
        </p:nvSpPr>
        <p:spPr>
          <a:xfrm>
            <a:off x="10148147" y="2876457"/>
            <a:ext cx="2446611" cy="60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 solid vs dashed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2A73CC-2E99-572B-85BF-680F7F71396D}"/>
              </a:ext>
            </a:extLst>
          </p:cNvPr>
          <p:cNvSpPr/>
          <p:nvPr/>
        </p:nvSpPr>
        <p:spPr>
          <a:xfrm>
            <a:off x="1052422" y="3467038"/>
            <a:ext cx="5270740" cy="595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774319" y="1648252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988116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1846053" y="5361360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5207479" y="5361360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4438" y="6582975"/>
            <a:ext cx="2269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AD284-6A3E-5BA2-3406-B2F8C1BCD92B}"/>
              </a:ext>
            </a:extLst>
          </p:cNvPr>
          <p:cNvSpPr/>
          <p:nvPr/>
        </p:nvSpPr>
        <p:spPr>
          <a:xfrm>
            <a:off x="8065698" y="2734574"/>
            <a:ext cx="1854679" cy="171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next slide here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17265B-8F75-A7D3-E127-1CE35B9EE230}"/>
              </a:ext>
            </a:extLst>
          </p:cNvPr>
          <p:cNvSpPr/>
          <p:nvPr/>
        </p:nvSpPr>
        <p:spPr>
          <a:xfrm>
            <a:off x="6267851" y="2958562"/>
            <a:ext cx="3366685" cy="3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of Coarse-graining Protein Charge Distribution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E23A128-982A-3D38-222F-6A7C46F2FD42}"/>
              </a:ext>
            </a:extLst>
          </p:cNvPr>
          <p:cNvSpPr/>
          <p:nvPr/>
        </p:nvSpPr>
        <p:spPr>
          <a:xfrm>
            <a:off x="8893833" y="1621430"/>
            <a:ext cx="1767157" cy="57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incomplete</a:t>
            </a:r>
          </a:p>
        </p:txBody>
      </p: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871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7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6007306" y="6539930"/>
            <a:ext cx="24637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Lucida grande" panose="020B0502040204020203"/>
              </a:rPr>
              <a:t>(Chen, et al., </a:t>
            </a:r>
            <a:r>
              <a:rPr lang="en-US" sz="1100" i="1" dirty="0">
                <a:latin typeface="Lucida grande" panose="020B0502040204020203"/>
              </a:rPr>
              <a:t>Macromolecules</a:t>
            </a:r>
            <a:r>
              <a:rPr lang="en-US" sz="1100" dirty="0">
                <a:latin typeface="Lucida grande" panose="020B0502040204020203"/>
              </a:rPr>
              <a:t>, 2017 )</a:t>
            </a:r>
            <a:endParaRPr lang="en-US" sz="11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6613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00" y="437730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821565" y="2388180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263904" y="125085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89ECB6-1AA6-ABC0-D45B-4AB27D95075E}"/>
              </a:ext>
            </a:extLst>
          </p:cNvPr>
          <p:cNvSpPr/>
          <p:nvPr/>
        </p:nvSpPr>
        <p:spPr>
          <a:xfrm>
            <a:off x="2520199" y="3807347"/>
            <a:ext cx="3768484" cy="72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Feedback from group meeting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3D686-1512-994E-4C68-A0EE8D9E2208}"/>
              </a:ext>
            </a:extLst>
          </p:cNvPr>
          <p:cNvSpPr/>
          <p:nvPr/>
        </p:nvSpPr>
        <p:spPr>
          <a:xfrm>
            <a:off x="0" y="901311"/>
            <a:ext cx="6656750" cy="72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SCFT considering…; using that, these phenomena 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03DEB36-AFFD-5AEE-D51A-2FEBA68B1F63}"/>
              </a:ext>
            </a:extLst>
          </p:cNvPr>
          <p:cNvSpPr/>
          <p:nvPr/>
        </p:nvSpPr>
        <p:spPr>
          <a:xfrm>
            <a:off x="5417389" y="3597215"/>
            <a:ext cx="2035834" cy="586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specific</a:t>
            </a:r>
          </a:p>
        </p:txBody>
      </p: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849" y="4235722"/>
            <a:ext cx="2807846" cy="2283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20" y="4255640"/>
            <a:ext cx="3066452" cy="2283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833037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298258" y="1454405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66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No. monomers in correlation blob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3369"/>
            <a:ext cx="186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Brush height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433350" y="1093671"/>
            <a:ext cx="42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theoretic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274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3628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662470" y="4975573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432012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1656" y="2726729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1656" y="3737550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298300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623144" y="4959761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15422" y="2097310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5231</TotalTime>
  <Words>1995</Words>
  <Application>Microsoft Office PowerPoint</Application>
  <PresentationFormat>Widescreen</PresentationFormat>
  <Paragraphs>469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(χ) at const. Electrostatic (α=0.40)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191</cp:revision>
  <dcterms:created xsi:type="dcterms:W3CDTF">2022-03-28T18:43:16Z</dcterms:created>
  <dcterms:modified xsi:type="dcterms:W3CDTF">2022-09-07T06:24:45Z</dcterms:modified>
</cp:coreProperties>
</file>